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S.E.E.D.S. </a:t>
            </a:r>
            <a:r>
              <a:rPr lang="en-US" dirty="0" err="1" smtClean="0"/>
              <a:t>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Undergraduate Research </a:t>
            </a:r>
            <a:r>
              <a:rPr lang="en-US" smtClean="0"/>
              <a:t>Project Start-Up</a:t>
            </a:r>
            <a:endParaRPr lang="en-US" dirty="0" smtClean="0"/>
          </a:p>
          <a:p>
            <a:r>
              <a:rPr lang="en-US" dirty="0" smtClean="0"/>
              <a:t>Presentation by Lauren Griffith</a:t>
            </a:r>
          </a:p>
          <a:p>
            <a:r>
              <a:rPr lang="en-US" dirty="0" smtClean="0"/>
              <a:t>Meeting 12/4/2013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231820"/>
            <a:ext cx="10135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Why should you do independent undergraduate research?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885" y="2176530"/>
            <a:ext cx="9994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you are just starting to think of going to graduate </a:t>
            </a:r>
            <a:r>
              <a:rPr lang="en-US" sz="2400" dirty="0" smtClean="0"/>
              <a:t>school, </a:t>
            </a:r>
            <a:r>
              <a:rPr lang="en-US" sz="2400" dirty="0" smtClean="0"/>
              <a:t>then you might not be aware of just how important undergraduate research is to acceptance.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Most sources recommend starting such projects within your sophomore/junior year.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Stated </a:t>
            </a:r>
            <a:r>
              <a:rPr lang="en-US" sz="2400" dirty="0"/>
              <a:t>shortly, these opportunities show graduate schools that you are capable of putting theory into practice. So let's get our ideas in action! </a:t>
            </a:r>
          </a:p>
        </p:txBody>
      </p:sp>
    </p:spTree>
    <p:extLst>
      <p:ext uri="{BB962C8B-B14F-4D97-AF65-F5344CB8AC3E}">
        <p14:creationId xmlns:p14="http://schemas.microsoft.com/office/powerpoint/2010/main" val="20440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701" y="515155"/>
            <a:ext cx="102129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Are you interested in participating in Independent Research through S.E.E.D.S. UNT?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326524" y="2638813"/>
            <a:ext cx="94402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Research groups are forming for Start-Up Research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Typical length of time: two semesters and a summer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Deadline for these proposals will be in </a:t>
            </a:r>
            <a:r>
              <a:rPr lang="en-US" sz="2800" dirty="0" smtClean="0"/>
              <a:t>March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If you would like to be a part of a research group, please fill out the contact form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369" y="331765"/>
            <a:ext cx="99940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Getting Started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811369" y="2160566"/>
            <a:ext cx="99940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that are interested in joining research groups should, firstly, exchange contact information because communication will be required during the break as we plan for the coming Spring 2014 semester.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Start compiling research ideas to discuss with the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Plan a meeting date and time during the break so that a topic of study can be decided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You may wish to have subsequent meetings while you write your proposal</a:t>
            </a:r>
          </a:p>
        </p:txBody>
      </p:sp>
    </p:spTree>
    <p:extLst>
      <p:ext uri="{BB962C8B-B14F-4D97-AF65-F5344CB8AC3E}">
        <p14:creationId xmlns:p14="http://schemas.microsoft.com/office/powerpoint/2010/main" val="10297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8" y="257577"/>
            <a:ext cx="10522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Undergraduate Research Opportunities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08338" y="1236372"/>
            <a:ext cx="100068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interested in undergraduate research experience may also do so through a professor at UNT.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Check their faculty profile to get an idea of their research interests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Set up an appointment with them to discuss volunteering or working in their lab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Special Problems courses offer students the opportunity to receive laboratory credit for their work in a university lab. </a:t>
            </a:r>
            <a:r>
              <a:rPr lang="en-US" sz="2000" dirty="0"/>
              <a:t>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Research professors offering special problems classes in the same manner as if you were volunteering/working in their lab.—Check their research interests and have a talk with them to make sure that they are the most compatible match for you and your goals.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list of links to further resources for ecology undergraduate research opportunities has been prepared by Justin Fischer and is available on the S.E.E.D.S. website (www.seedsunt.weebly.com).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917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183</TotalTime>
  <Words>360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S.E.E.D.S. Unt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S.E.E.D.S. Unt</dc:title>
  <dc:creator>Microsoft account</dc:creator>
  <cp:lastModifiedBy>Microsoft account</cp:lastModifiedBy>
  <cp:revision>8</cp:revision>
  <dcterms:created xsi:type="dcterms:W3CDTF">2013-12-04T19:10:55Z</dcterms:created>
  <dcterms:modified xsi:type="dcterms:W3CDTF">2013-12-04T22:23:13Z</dcterms:modified>
</cp:coreProperties>
</file>