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dsunt.weebly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useumsoflosgatos.org/site/wp-content/uploads/2013/01/environment_poster_lg1.jpe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S.E.E.D.S. UNT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Upcoming Events: Spring 2014</a:t>
            </a:r>
          </a:p>
          <a:p>
            <a:r>
              <a:rPr lang="en-US" dirty="0" smtClean="0"/>
              <a:t>Presentation by Lauren Griffith</a:t>
            </a:r>
          </a:p>
          <a:p>
            <a:r>
              <a:rPr lang="en-US" dirty="0" smtClean="0"/>
              <a:t>Meeting 12/4/2013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Events: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227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b="1" u="sng" dirty="0" smtClean="0">
                <a:effectLst/>
              </a:rPr>
              <a:t>Earth </a:t>
            </a:r>
            <a:r>
              <a:rPr lang="en-US" b="1" u="sng" dirty="0">
                <a:effectLst/>
              </a:rPr>
              <a:t>Day</a:t>
            </a:r>
          </a:p>
          <a:p>
            <a:pPr lvl="1"/>
            <a:r>
              <a:rPr lang="en-US" dirty="0">
                <a:effectLst/>
              </a:rPr>
              <a:t>Promotional Event</a:t>
            </a:r>
          </a:p>
          <a:p>
            <a:pPr lvl="1"/>
            <a:r>
              <a:rPr lang="en-US" dirty="0">
                <a:effectLst/>
              </a:rPr>
              <a:t>Service Activity</a:t>
            </a:r>
          </a:p>
          <a:p>
            <a:pPr lvl="1"/>
            <a:r>
              <a:rPr lang="en-US" dirty="0" smtClean="0">
                <a:effectLst/>
              </a:rPr>
              <a:t>Presentation/Discussion</a:t>
            </a:r>
          </a:p>
          <a:p>
            <a:pPr lvl="1"/>
            <a:endParaRPr lang="en-US" b="1" u="sng" dirty="0">
              <a:effectLst/>
            </a:endParaRPr>
          </a:p>
          <a:p>
            <a:pPr lvl="1"/>
            <a:endParaRPr lang="en-US" b="1" u="sng" dirty="0" smtClean="0">
              <a:effectLst/>
            </a:endParaRPr>
          </a:p>
          <a:p>
            <a:pPr lvl="1"/>
            <a:endParaRPr lang="en-US" b="1" u="sng" dirty="0">
              <a:effectLst/>
            </a:endParaRPr>
          </a:p>
          <a:p>
            <a:pPr lvl="1"/>
            <a:r>
              <a:rPr lang="en-US" b="1" dirty="0" smtClean="0">
                <a:effectLst/>
              </a:rPr>
              <a:t>Suggestions?</a:t>
            </a:r>
            <a:endParaRPr lang="en-US" b="1" dirty="0">
              <a:effectLst/>
            </a:endParaRPr>
          </a:p>
          <a:p>
            <a:pPr lvl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828" y="785611"/>
            <a:ext cx="47909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</a:t>
            </a:r>
            <a:r>
              <a:rPr lang="en-US" sz="4400" dirty="0" smtClean="0"/>
              <a:t>trategies for</a:t>
            </a:r>
          </a:p>
          <a:p>
            <a:r>
              <a:rPr lang="en-US" sz="7200" dirty="0" smtClean="0"/>
              <a:t>E</a:t>
            </a:r>
            <a:r>
              <a:rPr lang="en-US" sz="4400" dirty="0" smtClean="0"/>
              <a:t>cology</a:t>
            </a:r>
          </a:p>
          <a:p>
            <a:r>
              <a:rPr lang="en-US" sz="7200" dirty="0" smtClean="0"/>
              <a:t>E</a:t>
            </a:r>
            <a:r>
              <a:rPr lang="en-US" sz="4400" dirty="0" smtClean="0"/>
              <a:t>ducation,</a:t>
            </a:r>
          </a:p>
          <a:p>
            <a:r>
              <a:rPr lang="en-US" sz="7200" dirty="0" smtClean="0"/>
              <a:t>D</a:t>
            </a:r>
            <a:r>
              <a:rPr lang="en-US" sz="4400" dirty="0" smtClean="0"/>
              <a:t>iversity and,</a:t>
            </a:r>
          </a:p>
          <a:p>
            <a:r>
              <a:rPr lang="en-US" sz="7200" dirty="0" smtClean="0"/>
              <a:t>S</a:t>
            </a:r>
            <a:r>
              <a:rPr lang="en-US" sz="4400" dirty="0" smtClean="0"/>
              <a:t>ustainability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3" y="1413188"/>
            <a:ext cx="5460643" cy="38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2014: Let’s Put our Ideas into 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u="sng" dirty="0" smtClean="0"/>
              <a:t>Participating in S.E.E.D.S.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Undergraduate Research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Broadens your knowledge base with student presentations, forums, and guest speakers on various topics in ecology, conservation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cultivation of important professional relationships and networking, interdisciplinary and within your field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Translates your theoretic knowledge into action, brings context to content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b="3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64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S.e.e.d.s</a:t>
            </a:r>
            <a:r>
              <a:rPr lang="en-US" dirty="0" smtClean="0"/>
              <a:t>. do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field of study?</a:t>
            </a:r>
          </a:p>
          <a:p>
            <a:r>
              <a:rPr lang="en-US" dirty="0" smtClean="0"/>
              <a:t>Are you interested in leadership positions? *</a:t>
            </a:r>
          </a:p>
          <a:p>
            <a:r>
              <a:rPr lang="en-US" dirty="0" smtClean="0"/>
              <a:t>Would you participate in independent research?</a:t>
            </a:r>
          </a:p>
          <a:p>
            <a:r>
              <a:rPr lang="en-US" dirty="0" smtClean="0"/>
              <a:t>Did you come to S.E.E.D.S. because you wanted to become a more active participant in the health of your ecosystem?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8" y="4931521"/>
            <a:ext cx="3215425" cy="17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622" y="271290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u="sng" dirty="0"/>
              <a:t>Independent Research Projects</a:t>
            </a:r>
          </a:p>
          <a:p>
            <a:pPr lvl="1"/>
            <a:r>
              <a:rPr lang="en-US" dirty="0"/>
              <a:t>Proposals due in March</a:t>
            </a:r>
          </a:p>
          <a:p>
            <a:pPr lvl="1"/>
            <a:r>
              <a:rPr lang="en-US" dirty="0"/>
              <a:t>Projects typically span two semesters and a summer</a:t>
            </a:r>
          </a:p>
          <a:p>
            <a:pPr lvl="1"/>
            <a:r>
              <a:rPr lang="en-US" dirty="0"/>
              <a:t>We are forming research groups</a:t>
            </a:r>
          </a:p>
          <a:p>
            <a:pPr lvl="1"/>
            <a:endParaRPr lang="en-US" dirty="0"/>
          </a:p>
          <a:p>
            <a:pPr lvl="0"/>
            <a:r>
              <a:rPr lang="en-US" b="1" u="sng" dirty="0"/>
              <a:t>S.E.E.D.S. will hold bimonthly meetings</a:t>
            </a:r>
          </a:p>
          <a:p>
            <a:pPr lvl="1"/>
            <a:r>
              <a:rPr lang="en-US" dirty="0"/>
              <a:t>Guest Speakers</a:t>
            </a:r>
          </a:p>
          <a:p>
            <a:pPr lvl="1"/>
            <a:r>
              <a:rPr lang="en-US" dirty="0"/>
              <a:t>Student Presentations</a:t>
            </a:r>
          </a:p>
          <a:p>
            <a:pPr lvl="1"/>
            <a:r>
              <a:rPr lang="en-US" dirty="0"/>
              <a:t>Educational Forums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1622" y="701898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u="sng" dirty="0"/>
              <a:t>S</a:t>
            </a:r>
            <a:r>
              <a:rPr lang="en-US" sz="3600" b="1" u="sng" dirty="0"/>
              <a:t>trategies: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Research, Discussion, and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27" y="701898"/>
            <a:ext cx="5156200" cy="4008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446" y="4741011"/>
            <a:ext cx="5022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by Earth First</a:t>
            </a:r>
            <a:r>
              <a:rPr lang="en-US" sz="1000" dirty="0"/>
              <a:t>, 1970: http://www.phaidon.com/agenda/design/articles/2012/november/07/protest-posters-democratic-graphics-high-point/</a:t>
            </a:r>
          </a:p>
        </p:txBody>
      </p:sp>
    </p:spTree>
    <p:extLst>
      <p:ext uri="{BB962C8B-B14F-4D97-AF65-F5344CB8AC3E}">
        <p14:creationId xmlns:p14="http://schemas.microsoft.com/office/powerpoint/2010/main" val="33504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u="sng" dirty="0"/>
              <a:t>S</a:t>
            </a:r>
            <a:r>
              <a:rPr lang="en-US" sz="4400" b="1" u="sng" dirty="0"/>
              <a:t>trategies: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Research, Discussion, and Presentations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b="22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b="1" u="sng" dirty="0">
                <a:effectLst/>
              </a:rPr>
              <a:t>S.E.E.D.S. Blog</a:t>
            </a:r>
          </a:p>
          <a:p>
            <a:pPr lvl="1"/>
            <a:r>
              <a:rPr lang="en-US" dirty="0">
                <a:effectLst/>
              </a:rPr>
              <a:t>Members can stay up to date with the latest S.E.E.D.S. activities and discussion by taking advantage of the blog posts on </a:t>
            </a:r>
            <a:r>
              <a:rPr lang="en-US" u="sng" dirty="0">
                <a:effectLst/>
                <a:hlinkClick r:id="rId3"/>
              </a:rPr>
              <a:t>www.seedsunt.weebly.com</a:t>
            </a:r>
            <a:r>
              <a:rPr lang="en-US" dirty="0">
                <a:effectLst/>
              </a:rPr>
              <a:t> or </a:t>
            </a:r>
            <a:r>
              <a:rPr lang="en-US" dirty="0" smtClean="0">
                <a:effectLst/>
              </a:rPr>
              <a:t>by liking our </a:t>
            </a:r>
            <a:r>
              <a:rPr lang="en-US" dirty="0" err="1">
                <a:effectLst/>
              </a:rPr>
              <a:t>facebook</a:t>
            </a:r>
            <a:r>
              <a:rPr lang="en-US" dirty="0">
                <a:effectLst/>
              </a:rPr>
              <a:t> page</a:t>
            </a:r>
            <a:r>
              <a:rPr lang="en-US" dirty="0" smtClean="0">
                <a:effectLst/>
              </a:rPr>
              <a:t>.</a:t>
            </a:r>
          </a:p>
          <a:p>
            <a:pPr lvl="1"/>
            <a:endParaRPr lang="en-US" dirty="0">
              <a:effectLst/>
            </a:endParaRPr>
          </a:p>
          <a:p>
            <a:pPr lvl="0"/>
            <a:r>
              <a:rPr lang="en-US" b="1" u="sng" dirty="0">
                <a:effectLst/>
              </a:rPr>
              <a:t>Networking: Cultivating Professional Relationships</a:t>
            </a:r>
          </a:p>
          <a:p>
            <a:pPr lvl="1"/>
            <a:r>
              <a:rPr lang="en-US" dirty="0">
                <a:effectLst/>
              </a:rPr>
              <a:t>S.E.E.D.S. will hold several educational forums that serve a social </a:t>
            </a:r>
            <a:r>
              <a:rPr lang="en-US" dirty="0" smtClean="0">
                <a:effectLst/>
              </a:rPr>
              <a:t>function</a:t>
            </a:r>
          </a:p>
          <a:p>
            <a:pPr lvl="1"/>
            <a:r>
              <a:rPr lang="en-US" dirty="0" smtClean="0">
                <a:effectLst/>
              </a:rPr>
              <a:t>S.E.E.D.S. will host interdisciplinary activities (more in coming slides)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 smtClean="0"/>
              <a:t>E</a:t>
            </a:r>
            <a:r>
              <a:rPr lang="en-US" b="1" u="sng" dirty="0" smtClean="0"/>
              <a:t>cology </a:t>
            </a:r>
            <a:r>
              <a:rPr lang="en-US" sz="6000" b="1" u="sng" dirty="0" smtClean="0"/>
              <a:t>E</a:t>
            </a:r>
            <a:r>
              <a:rPr lang="en-US" b="1" u="sng" dirty="0" smtClean="0"/>
              <a:t>ducation: </a:t>
            </a:r>
            <a:r>
              <a:rPr lang="en-US" dirty="0" smtClean="0"/>
              <a:t>Community Awareness and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b="1" u="sng" dirty="0" smtClean="0">
                <a:effectLst/>
              </a:rPr>
              <a:t>The Urban </a:t>
            </a:r>
            <a:r>
              <a:rPr lang="en-US" b="1" u="sng" dirty="0">
                <a:effectLst/>
              </a:rPr>
              <a:t>Ecologist </a:t>
            </a:r>
            <a:r>
              <a:rPr lang="en-US" b="1" u="sng" dirty="0" smtClean="0">
                <a:effectLst/>
              </a:rPr>
              <a:t>Project (new*):</a:t>
            </a:r>
            <a:endParaRPr lang="en-US" b="1" u="sng" dirty="0">
              <a:effectLst/>
            </a:endParaRPr>
          </a:p>
          <a:p>
            <a:pPr lvl="1"/>
            <a:r>
              <a:rPr lang="en-US" dirty="0">
                <a:effectLst/>
              </a:rPr>
              <a:t>Adopt a street</a:t>
            </a:r>
          </a:p>
          <a:p>
            <a:pPr lvl="1"/>
            <a:r>
              <a:rPr lang="en-US" dirty="0">
                <a:effectLst/>
              </a:rPr>
              <a:t>Anti-litter campaigns for UNT</a:t>
            </a:r>
          </a:p>
          <a:p>
            <a:pPr lvl="1"/>
            <a:r>
              <a:rPr lang="en-US" dirty="0">
                <a:effectLst/>
              </a:rPr>
              <a:t>City Council meeting attendance groups</a:t>
            </a:r>
          </a:p>
          <a:p>
            <a:pPr lvl="2"/>
            <a:r>
              <a:rPr lang="en-US" dirty="0">
                <a:effectLst/>
              </a:rPr>
              <a:t>Becoming integrated into our ecosystem: Political Activism Resources of website</a:t>
            </a:r>
          </a:p>
          <a:p>
            <a:pPr lvl="2"/>
            <a:r>
              <a:rPr lang="en-US" dirty="0">
                <a:effectLst/>
              </a:rPr>
              <a:t>Voting registration campaign</a:t>
            </a:r>
          </a:p>
          <a:p>
            <a:pPr lvl="1"/>
            <a:r>
              <a:rPr lang="en-US" dirty="0">
                <a:effectLst/>
              </a:rPr>
              <a:t>Recycling Awareness Campaign with local apartment </a:t>
            </a:r>
            <a:r>
              <a:rPr lang="en-US" dirty="0" smtClean="0">
                <a:effectLst/>
              </a:rPr>
              <a:t>complexes</a:t>
            </a:r>
          </a:p>
          <a:p>
            <a:pPr lvl="1"/>
            <a:r>
              <a:rPr lang="en-US" dirty="0" smtClean="0">
                <a:effectLst/>
              </a:rPr>
              <a:t>Open for Suggestions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7" name="Picture Placeholder 6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r="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09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 smtClean="0"/>
              <a:t>D</a:t>
            </a:r>
            <a:r>
              <a:rPr lang="en-US" b="1" u="sng" dirty="0" smtClean="0"/>
              <a:t>iversity: </a:t>
            </a:r>
            <a:br>
              <a:rPr lang="en-US" b="1" u="sng" dirty="0" smtClean="0"/>
            </a:br>
            <a:r>
              <a:rPr lang="en-US" dirty="0" smtClean="0"/>
              <a:t>Interdisciplinary Activities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r="264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4061162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>
                <a:effectLst/>
              </a:rPr>
              <a:t>Philosophy: Discussion Forum</a:t>
            </a:r>
          </a:p>
          <a:p>
            <a:pPr lvl="1"/>
            <a:r>
              <a:rPr lang="en-US" dirty="0">
                <a:effectLst/>
              </a:rPr>
              <a:t>Topics: Environmental Ethics, Environmental Justice, Philosophy of Science and Technology, etc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Can hold meetings according to interest</a:t>
            </a:r>
            <a:endParaRPr lang="en-US" dirty="0">
              <a:effectLst/>
            </a:endParaRPr>
          </a:p>
          <a:p>
            <a:pPr lvl="0"/>
            <a:r>
              <a:rPr lang="en-US" b="1" u="sng" dirty="0">
                <a:effectLst/>
              </a:rPr>
              <a:t>Art: Painting the Prairies</a:t>
            </a:r>
          </a:p>
          <a:p>
            <a:pPr lvl="1"/>
            <a:r>
              <a:rPr lang="en-US" dirty="0" smtClean="0">
                <a:effectLst/>
              </a:rPr>
              <a:t>Activities such artistic trips to local parks, according to interest</a:t>
            </a:r>
          </a:p>
          <a:p>
            <a:pPr lvl="1"/>
            <a:r>
              <a:rPr lang="en-US" dirty="0" smtClean="0">
                <a:effectLst/>
              </a:rPr>
              <a:t>Art created for S.E.E.D.S. will be displayed on our website and </a:t>
            </a:r>
            <a:r>
              <a:rPr lang="en-US" dirty="0" err="1" smtClean="0">
                <a:effectLst/>
              </a:rPr>
              <a:t>facebook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/>
            <a:r>
              <a:rPr lang="en-US" b="1" u="sng" dirty="0">
                <a:effectLst/>
              </a:rPr>
              <a:t>Music: Sounds of S.E.E.D.S.</a:t>
            </a:r>
          </a:p>
          <a:p>
            <a:pPr lvl="1"/>
            <a:r>
              <a:rPr lang="en-US" dirty="0">
                <a:effectLst/>
              </a:rPr>
              <a:t>Possible Event/Fund </a:t>
            </a:r>
            <a:r>
              <a:rPr lang="en-US" dirty="0" smtClean="0">
                <a:effectLst/>
              </a:rPr>
              <a:t>Raiser</a:t>
            </a:r>
          </a:p>
          <a:p>
            <a:pPr lvl="1"/>
            <a:r>
              <a:rPr lang="en-US" dirty="0" smtClean="0">
                <a:effectLst/>
              </a:rPr>
              <a:t>Could include sharing/discussing/creating music that promotes ecology, sustainability, or conservation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S</a:t>
            </a:r>
            <a:r>
              <a:rPr lang="en-US" dirty="0" smtClean="0"/>
              <a:t>ustainability: </a:t>
            </a:r>
            <a:br>
              <a:rPr lang="en-US" dirty="0" smtClean="0"/>
            </a:br>
            <a:r>
              <a:rPr lang="en-US" dirty="0" smtClean="0"/>
              <a:t>Discussion, Promotion, and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5"/>
            <a:ext cx="5934511" cy="4164193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>
                <a:effectLst/>
              </a:rPr>
              <a:t>Sustainability </a:t>
            </a:r>
            <a:r>
              <a:rPr lang="en-US" b="1" u="sng" dirty="0">
                <a:effectLst/>
              </a:rPr>
              <a:t>Manual</a:t>
            </a:r>
          </a:p>
          <a:p>
            <a:pPr lvl="1"/>
            <a:r>
              <a:rPr lang="en-US" dirty="0">
                <a:effectLst/>
              </a:rPr>
              <a:t>Fund </a:t>
            </a:r>
            <a:r>
              <a:rPr lang="en-US" dirty="0" smtClean="0">
                <a:effectLst/>
              </a:rPr>
              <a:t>Raiser</a:t>
            </a:r>
            <a:endParaRPr lang="en-US" dirty="0">
              <a:effectLst/>
            </a:endParaRPr>
          </a:p>
          <a:p>
            <a:pPr lvl="0"/>
            <a:r>
              <a:rPr lang="en-US" b="1" u="sng" dirty="0">
                <a:effectLst/>
              </a:rPr>
              <a:t>Forums, Discussions, and Presentations</a:t>
            </a:r>
          </a:p>
          <a:p>
            <a:pPr lvl="1"/>
            <a:r>
              <a:rPr lang="en-US" dirty="0" smtClean="0">
                <a:effectLst/>
              </a:rPr>
              <a:t>Students can present novel sustainability studies and developments</a:t>
            </a:r>
          </a:p>
          <a:p>
            <a:pPr lvl="1"/>
            <a:r>
              <a:rPr lang="en-US" dirty="0" smtClean="0">
                <a:effectLst/>
              </a:rPr>
              <a:t>Students can hold group discussion of topics of interest relating to sustainability, ecology and conservation</a:t>
            </a:r>
            <a:endParaRPr lang="en-US" dirty="0">
              <a:effectLst/>
            </a:endParaRPr>
          </a:p>
          <a:p>
            <a:pPr lvl="0"/>
            <a:r>
              <a:rPr lang="en-US" b="1" u="sng" dirty="0">
                <a:effectLst/>
              </a:rPr>
              <a:t>Guest Speakers</a:t>
            </a:r>
          </a:p>
          <a:p>
            <a:pPr lvl="1"/>
            <a:r>
              <a:rPr lang="en-US" dirty="0" smtClean="0">
                <a:effectLst/>
              </a:rPr>
              <a:t>We may arrange trips to seminars or lectures of sustainability related topics</a:t>
            </a:r>
          </a:p>
          <a:p>
            <a:pPr lvl="1"/>
            <a:r>
              <a:rPr lang="en-US" dirty="0" smtClean="0">
                <a:effectLst/>
              </a:rPr>
              <a:t>S.E.E.D.S. can hold a lecture series according to group interest and availability of speakers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6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60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114</TotalTime>
  <Words>456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S.E.E.D.S. UNT </vt:lpstr>
      <vt:lpstr>PowerPoint Presentation</vt:lpstr>
      <vt:lpstr>Spring 2014: Let’s Put our Ideas into Action  </vt:lpstr>
      <vt:lpstr>What can S.e.e.d.s. do for you?</vt:lpstr>
      <vt:lpstr>PowerPoint Presentation</vt:lpstr>
      <vt:lpstr>Strategies:  Research, Discussion, and Presentations</vt:lpstr>
      <vt:lpstr>Ecology Education: Community Awareness and Service</vt:lpstr>
      <vt:lpstr>Diversity:  Interdisciplinary Activities </vt:lpstr>
      <vt:lpstr> Sustainability:  Discussion, Promotion, and Education</vt:lpstr>
      <vt:lpstr>General Events: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S.E.E.D.S. UNT</dc:title>
  <dc:creator>Microsoft account</dc:creator>
  <cp:lastModifiedBy>Microsoft account</cp:lastModifiedBy>
  <cp:revision>12</cp:revision>
  <dcterms:created xsi:type="dcterms:W3CDTF">2013-12-04T19:08:28Z</dcterms:created>
  <dcterms:modified xsi:type="dcterms:W3CDTF">2013-12-04T21:03:21Z</dcterms:modified>
</cp:coreProperties>
</file>