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4" r:id="rId9"/>
    <p:sldId id="269" r:id="rId10"/>
    <p:sldId id="267" r:id="rId11"/>
    <p:sldId id="265" r:id="rId12"/>
    <p:sldId id="268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ABB7-F12D-4557-8BDA-FEB98AE8870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B086-38C5-4A17-B327-3C81B2B75B6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ABB7-F12D-4557-8BDA-FEB98AE8870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B086-38C5-4A17-B327-3C81B2B75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ABB7-F12D-4557-8BDA-FEB98AE8870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B086-38C5-4A17-B327-3C81B2B75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ABB7-F12D-4557-8BDA-FEB98AE8870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B086-38C5-4A17-B327-3C81B2B75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ABB7-F12D-4557-8BDA-FEB98AE8870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A56B086-38C5-4A17-B327-3C81B2B75B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ABB7-F12D-4557-8BDA-FEB98AE8870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B086-38C5-4A17-B327-3C81B2B75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ABB7-F12D-4557-8BDA-FEB98AE8870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B086-38C5-4A17-B327-3C81B2B75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ABB7-F12D-4557-8BDA-FEB98AE8870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B086-38C5-4A17-B327-3C81B2B75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ABB7-F12D-4557-8BDA-FEB98AE8870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B086-38C5-4A17-B327-3C81B2B75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ABB7-F12D-4557-8BDA-FEB98AE8870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B086-38C5-4A17-B327-3C81B2B75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ABB7-F12D-4557-8BDA-FEB98AE8870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B086-38C5-4A17-B327-3C81B2B75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EC2ABB7-F12D-4557-8BDA-FEB98AE8870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56B086-38C5-4A17-B327-3C81B2B75B6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listserv.umd.edu/archives/ecolog-l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Summer Opportunities for Ecology Undergrads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2014!</a:t>
            </a:r>
          </a:p>
          <a:p>
            <a:r>
              <a:rPr lang="en-US" dirty="0" smtClean="0"/>
              <a:t>Info compiled by Justin Fischer</a:t>
            </a:r>
          </a:p>
          <a:p>
            <a:r>
              <a:rPr lang="en-US" dirty="0" smtClean="0"/>
              <a:t>UNT SEEDS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1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all else fails?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your summer to deepen your knowledge of topics that interest you!</a:t>
            </a:r>
          </a:p>
          <a:p>
            <a:r>
              <a:rPr lang="en-US" dirty="0" smtClean="0"/>
              <a:t>Example: take up bird watching or insect collecting, learn identification and ecology</a:t>
            </a:r>
          </a:p>
          <a:p>
            <a:r>
              <a:rPr lang="en-US" dirty="0" smtClean="0"/>
              <a:t>Practice scientific literature comprehension</a:t>
            </a:r>
          </a:p>
          <a:p>
            <a:r>
              <a:rPr lang="en-US" i="1" dirty="0" smtClean="0"/>
              <a:t>Volunteer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3438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Prioritize your favorite applications</a:t>
            </a:r>
          </a:p>
          <a:p>
            <a:r>
              <a:rPr lang="en-US" dirty="0" smtClean="0"/>
              <a:t>Put the most effort into the ones that will further your career</a:t>
            </a:r>
          </a:p>
          <a:p>
            <a:r>
              <a:rPr lang="en-US" dirty="0" smtClean="0"/>
              <a:t>Ask for letters of rec now! At least a week in advance</a:t>
            </a:r>
          </a:p>
          <a:p>
            <a:endParaRPr lang="en-US" dirty="0"/>
          </a:p>
          <a:p>
            <a:r>
              <a:rPr lang="en-US" dirty="0" smtClean="0"/>
              <a:t>App deadlines for next summer are typically Jan-Mar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60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perfect resource: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listserv.umd.edu/archives/ecolog-l.html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listserv posts dozens of opportunities for undergrads and grad students, check often!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84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us on Facebook </a:t>
            </a:r>
            <a:r>
              <a:rPr lang="en-US" i="1" dirty="0" smtClean="0"/>
              <a:t>SEEDS UNT Ecology </a:t>
            </a:r>
            <a:r>
              <a:rPr lang="en-US" dirty="0" smtClean="0"/>
              <a:t>and keep up with our website for direct links to summer 2014 internships and REU positions</a:t>
            </a:r>
          </a:p>
          <a:p>
            <a:r>
              <a:rPr lang="en-US" dirty="0" smtClean="0"/>
              <a:t>SEEDSUNT.weebly.com</a:t>
            </a:r>
          </a:p>
          <a:p>
            <a:r>
              <a:rPr lang="en-US" dirty="0" smtClean="0"/>
              <a:t>Don’t procrastinate!!!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 descr="C:\Users\JUSTIN\Pictures\1472884_230739553760035_1453101733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7" y="41148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00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 me about yourself!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will you graduate?</a:t>
            </a:r>
          </a:p>
          <a:p>
            <a:r>
              <a:rPr lang="en-US" dirty="0" smtClean="0"/>
              <a:t>Tentative career goals or grad plans?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Help me give you customized info</a:t>
            </a:r>
            <a:endParaRPr lang="en-US" dirty="0"/>
          </a:p>
        </p:txBody>
      </p:sp>
      <p:pic>
        <p:nvPicPr>
          <p:cNvPr id="1026" name="Picture 2" descr="C:\Users\JUSTIN\Pictures\1461233_10201627566225060_1513574639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365274"/>
            <a:ext cx="3505200" cy="349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80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I do this summer?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Internships</a:t>
            </a:r>
          </a:p>
          <a:p>
            <a:r>
              <a:rPr lang="en-US" dirty="0" smtClean="0"/>
              <a:t>Volunteer</a:t>
            </a:r>
          </a:p>
          <a:p>
            <a:r>
              <a:rPr lang="en-US" dirty="0" smtClean="0"/>
              <a:t>Research Experience for Undergrads (REU)</a:t>
            </a:r>
          </a:p>
          <a:p>
            <a:endParaRPr lang="en-US" dirty="0"/>
          </a:p>
          <a:p>
            <a:r>
              <a:rPr lang="en-US" dirty="0" smtClean="0"/>
              <a:t>All build connections and experience for your career and grad school!</a:t>
            </a:r>
          </a:p>
          <a:p>
            <a:r>
              <a:rPr lang="en-US" dirty="0" smtClean="0"/>
              <a:t>What do you need for applications?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67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Hands-on technical skills, often an introduction to professional science</a:t>
            </a:r>
          </a:p>
          <a:p>
            <a:r>
              <a:rPr lang="en-US" dirty="0" smtClean="0"/>
              <a:t>Outreach &lt;&lt; great! Although a different experience than research</a:t>
            </a:r>
          </a:p>
          <a:p>
            <a:r>
              <a:rPr lang="en-US" dirty="0" smtClean="0"/>
              <a:t>MIGHT earn money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Simple applications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good letter of recommendation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enthusiasm for your future career</a:t>
            </a:r>
            <a:endParaRPr lang="en-US" dirty="0"/>
          </a:p>
        </p:txBody>
      </p:sp>
      <p:pic>
        <p:nvPicPr>
          <p:cNvPr id="3074" name="Picture 2" descr="C:\Users\JUSTIN\Pictures\Ecology Photos\bisonFWNC2012.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3048000"/>
            <a:ext cx="196215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82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on’t limit your possibilities to just paid positions!</a:t>
            </a:r>
          </a:p>
          <a:p>
            <a:r>
              <a:rPr lang="en-US" dirty="0" smtClean="0"/>
              <a:t>Volunteer experience shows that you have sincere passion and interest</a:t>
            </a:r>
          </a:p>
          <a:p>
            <a:r>
              <a:rPr lang="en-US" dirty="0" smtClean="0"/>
              <a:t>Volunteer coordinators provide the !!!BEST!!! letters of recommendation</a:t>
            </a:r>
          </a:p>
          <a:p>
            <a:r>
              <a:rPr lang="en-US" dirty="0" smtClean="0"/>
              <a:t>Check with UNT labs</a:t>
            </a:r>
            <a:endParaRPr lang="en-US" dirty="0"/>
          </a:p>
          <a:p>
            <a:pPr marL="914400" lvl="2" indent="0">
              <a:buNone/>
            </a:pPr>
            <a:r>
              <a:rPr lang="en-US" sz="1800" dirty="0" smtClean="0"/>
              <a:t>…..sure helped me out a lot!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0640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REU’s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= </a:t>
            </a:r>
            <a:r>
              <a:rPr lang="en-US" dirty="0" smtClean="0">
                <a:solidFill>
                  <a:srgbClr val="C00000"/>
                </a:solidFill>
              </a:rPr>
              <a:t>Research Experience for Undergraduates</a:t>
            </a:r>
          </a:p>
          <a:p>
            <a:r>
              <a:rPr lang="en-US" sz="2400" dirty="0" smtClean="0"/>
              <a:t>Prestigious, competitive </a:t>
            </a:r>
          </a:p>
          <a:p>
            <a:r>
              <a:rPr lang="en-US" dirty="0" smtClean="0"/>
              <a:t>With a mentor, investigate a scientific question over the summer with the ultimate goal of publishing academic-quality results</a:t>
            </a:r>
          </a:p>
          <a:p>
            <a:r>
              <a:rPr lang="en-US" sz="2400" dirty="0" smtClean="0"/>
              <a:t>Often considered a means of guaranteed grad school acceptance</a:t>
            </a:r>
          </a:p>
          <a:p>
            <a:endParaRPr lang="en-US" sz="2400" dirty="0"/>
          </a:p>
          <a:p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PLUS YOU GET PAID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43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REU’s- Rigorous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or 3 excellent letters of rec</a:t>
            </a:r>
          </a:p>
          <a:p>
            <a:r>
              <a:rPr lang="en-US" dirty="0" smtClean="0"/>
              <a:t>Beautiful essay</a:t>
            </a:r>
          </a:p>
          <a:p>
            <a:r>
              <a:rPr lang="en-US" dirty="0" smtClean="0"/>
              <a:t>GPA &gt; 3.0, higher the better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80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REU’s- Once you get there…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programs have you shadow a researcher</a:t>
            </a:r>
          </a:p>
          <a:p>
            <a:r>
              <a:rPr lang="en-US" dirty="0" smtClean="0"/>
              <a:t>Others, you are on your own</a:t>
            </a:r>
          </a:p>
          <a:p>
            <a:r>
              <a:rPr lang="en-US" dirty="0" smtClean="0"/>
              <a:t>Deadlines!</a:t>
            </a:r>
          </a:p>
          <a:p>
            <a:pPr marL="0" indent="0">
              <a:buNone/>
            </a:pPr>
            <a:r>
              <a:rPr lang="en-US" dirty="0" smtClean="0"/>
              <a:t>No science = no paycheck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Could be the start of your career!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6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last summer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JUSTIN\Pictures\OTS REU 2013\IMGP11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7600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JUSTIN\Pictures\OTS REU 2013\IMGP087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976" y="1376082"/>
            <a:ext cx="4566024" cy="3424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59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899</TotalTime>
  <Words>372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Book Antiqua</vt:lpstr>
      <vt:lpstr>Lucida Sans</vt:lpstr>
      <vt:lpstr>Wingdings</vt:lpstr>
      <vt:lpstr>Wingdings 2</vt:lpstr>
      <vt:lpstr>Wingdings 3</vt:lpstr>
      <vt:lpstr>Apex</vt:lpstr>
      <vt:lpstr>Summer Opportunities for Ecology Undergrads</vt:lpstr>
      <vt:lpstr>Tell me about yourself! </vt:lpstr>
      <vt:lpstr>What can I do this summer?</vt:lpstr>
      <vt:lpstr>Internships</vt:lpstr>
      <vt:lpstr>Volunteer</vt:lpstr>
      <vt:lpstr>REU’s</vt:lpstr>
      <vt:lpstr>REU’s- Rigorous Applications</vt:lpstr>
      <vt:lpstr>REU’s- Once you get there…</vt:lpstr>
      <vt:lpstr>My last summer</vt:lpstr>
      <vt:lpstr>What if all else fails?</vt:lpstr>
      <vt:lpstr>What to do now</vt:lpstr>
      <vt:lpstr>One perfect resource:</vt:lpstr>
      <vt:lpstr>Contact Info??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</dc:creator>
  <cp:lastModifiedBy>Microsoft account</cp:lastModifiedBy>
  <cp:revision>18</cp:revision>
  <dcterms:created xsi:type="dcterms:W3CDTF">2013-12-01T21:25:22Z</dcterms:created>
  <dcterms:modified xsi:type="dcterms:W3CDTF">2013-12-06T18:22:05Z</dcterms:modified>
</cp:coreProperties>
</file>